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70" r:id="rId4"/>
    <p:sldId id="258" r:id="rId5"/>
    <p:sldId id="260" r:id="rId6"/>
    <p:sldId id="261" r:id="rId7"/>
    <p:sldId id="262" r:id="rId8"/>
    <p:sldId id="263" r:id="rId9"/>
    <p:sldId id="264" r:id="rId10"/>
    <p:sldId id="271" r:id="rId11"/>
    <p:sldId id="266" r:id="rId12"/>
    <p:sldId id="265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3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97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3519578"/>
            <a:ext cx="10658474" cy="11796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Kitsap county sheriff’s Office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Unmanned Aerial System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9858" y="5111666"/>
            <a:ext cx="8689976" cy="28956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Informational Presentation to Kitsap County Commissioners: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Charlotte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Garrido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Ed Wolfe &amp; Robert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Gelder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89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95532"/>
            <a:ext cx="3935688" cy="2023252"/>
          </a:xfrm>
        </p:spPr>
        <p:txBody>
          <a:bodyPr/>
          <a:lstStyle/>
          <a:p>
            <a:r>
              <a:rPr lang="en-US" dirty="0" smtClean="0"/>
              <a:t>Major incident response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31" y="446419"/>
            <a:ext cx="4678249" cy="2631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4210317" cy="315834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Survey areas cutoff by natural events/disasters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Inspect / photograph bridges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Inspect / photograph slide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Inspect / photograph flooded areas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21" y="3461658"/>
            <a:ext cx="5138055" cy="2890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2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6" y="309265"/>
            <a:ext cx="3935688" cy="20232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is </a:t>
            </a:r>
            <a:r>
              <a:rPr lang="en-US" sz="2800" dirty="0" err="1" smtClean="0"/>
              <a:t>kcso</a:t>
            </a:r>
            <a:r>
              <a:rPr lang="en-US" sz="2800" dirty="0" smtClean="0"/>
              <a:t> at in getting the program “Launched”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88224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7 Deputies professionally trained in FAA regulations on ground &amp; air space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Certificate of authorization (COA)  from FAA (Pending any day)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 smtClean="0"/>
              <a:t>kcso</a:t>
            </a:r>
            <a:r>
              <a:rPr lang="en-US" dirty="0" smtClean="0"/>
              <a:t> has a current </a:t>
            </a:r>
            <a:r>
              <a:rPr lang="en-US" dirty="0" err="1" smtClean="0"/>
              <a:t>uas</a:t>
            </a:r>
            <a:r>
              <a:rPr lang="en-US" dirty="0" smtClean="0"/>
              <a:t> policy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uas’s</a:t>
            </a:r>
            <a:r>
              <a:rPr lang="en-US" dirty="0" smtClean="0"/>
              <a:t>/equipment have been acquired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All operators certified with FAA Part 107 Remote pilot license</a:t>
            </a:r>
          </a:p>
        </p:txBody>
      </p:sp>
      <p:pic>
        <p:nvPicPr>
          <p:cNvPr id="1026" name="Picture 2" descr="J:\UAS PROGRAM\dji-mavic-pro-review-the-best-camera-drone-of-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84" y="1210271"/>
            <a:ext cx="6988030" cy="388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277" y="2803585"/>
            <a:ext cx="2293214" cy="22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999" y="908290"/>
            <a:ext cx="3935688" cy="2023252"/>
          </a:xfrm>
        </p:spPr>
        <p:txBody>
          <a:bodyPr/>
          <a:lstStyle/>
          <a:p>
            <a:r>
              <a:rPr lang="en-US" dirty="0" smtClean="0"/>
              <a:t>Other agencies with UAS Programs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7895" y="3743195"/>
            <a:ext cx="3935689" cy="2110598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Washington State Patrol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Renton Police Department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Tukwila Police Department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Kent Police Department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Auburn Police Department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80" y="650422"/>
            <a:ext cx="572552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73" y="629113"/>
            <a:ext cx="5773127" cy="5224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2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benefits of </a:t>
            </a:r>
            <a:r>
              <a:rPr lang="en-US" dirty="0" err="1" smtClean="0"/>
              <a:t>intergrating</a:t>
            </a:r>
            <a:r>
              <a:rPr lang="en-US" dirty="0" smtClean="0"/>
              <a:t> </a:t>
            </a:r>
            <a:r>
              <a:rPr lang="en-US" dirty="0" err="1" smtClean="0"/>
              <a:t>uas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Timely accident scene documentation and reconstruction</a:t>
            </a:r>
          </a:p>
          <a:p>
            <a:r>
              <a:rPr lang="en-US" dirty="0" smtClean="0"/>
              <a:t>Enhanced Search &amp; Rescue operations</a:t>
            </a:r>
          </a:p>
          <a:p>
            <a:r>
              <a:rPr lang="en-US" dirty="0" smtClean="0"/>
              <a:t>Officer safety through better situational awareness</a:t>
            </a:r>
          </a:p>
          <a:p>
            <a:r>
              <a:rPr lang="en-US" dirty="0" smtClean="0"/>
              <a:t>Rapid Crime scene documentation and reconstruction</a:t>
            </a:r>
          </a:p>
          <a:p>
            <a:r>
              <a:rPr lang="en-US" dirty="0" smtClean="0"/>
              <a:t>Damage assessment during disaster response</a:t>
            </a:r>
          </a:p>
          <a:p>
            <a:r>
              <a:rPr lang="en-US" dirty="0" smtClean="0"/>
              <a:t>More efficient with limited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95" y="3551978"/>
            <a:ext cx="2541814" cy="25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41246" y="2119359"/>
            <a:ext cx="10662875" cy="274018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Is there a Kitsap county ordinance that regulates UAS – Currently being developed </a:t>
            </a:r>
          </a:p>
          <a:p>
            <a:r>
              <a:rPr lang="en-US" sz="1800" dirty="0" smtClean="0"/>
              <a:t>Are the UAS’s armed with weapons – No.  Our policy prohibits this</a:t>
            </a:r>
          </a:p>
          <a:p>
            <a:r>
              <a:rPr lang="en-US" sz="1800" dirty="0" smtClean="0"/>
              <a:t>Is a search warrant needed – The same requirements as with any other investigation</a:t>
            </a:r>
          </a:p>
          <a:p>
            <a:r>
              <a:rPr lang="en-US" sz="1800" dirty="0" smtClean="0"/>
              <a:t>Primary use of a </a:t>
            </a:r>
            <a:r>
              <a:rPr lang="en-US" sz="1800" dirty="0" err="1" smtClean="0"/>
              <a:t>uas</a:t>
            </a:r>
            <a:r>
              <a:rPr lang="en-US" sz="1800" dirty="0" smtClean="0"/>
              <a:t> – accident/crime scene documentation</a:t>
            </a:r>
          </a:p>
          <a:p>
            <a:endParaRPr lang="en-US" sz="1800" dirty="0"/>
          </a:p>
          <a:p>
            <a:pPr marL="0" indent="0" algn="ctr">
              <a:buNone/>
            </a:pPr>
            <a:r>
              <a:rPr lang="en-US" sz="4000" dirty="0" smtClean="0"/>
              <a:t>Other Questions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44" y="3822775"/>
            <a:ext cx="254225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4"/>
            <a:ext cx="10351752" cy="1314562"/>
          </a:xfrm>
        </p:spPr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uas</a:t>
            </a:r>
            <a:r>
              <a:rPr lang="en-US" dirty="0" smtClean="0"/>
              <a:t> program?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2724007"/>
            <a:ext cx="10351752" cy="3600593"/>
          </a:xfrm>
        </p:spPr>
        <p:txBody>
          <a:bodyPr>
            <a:normAutofit/>
          </a:bodyPr>
          <a:lstStyle/>
          <a:p>
            <a:r>
              <a:rPr lang="en-US" dirty="0" err="1" smtClean="0"/>
              <a:t>Uas</a:t>
            </a:r>
            <a:r>
              <a:rPr lang="en-US" dirty="0"/>
              <a:t> </a:t>
            </a:r>
            <a:r>
              <a:rPr lang="en-US" dirty="0" smtClean="0"/>
              <a:t>is an acronym for “unmanned aircraft system”</a:t>
            </a:r>
          </a:p>
          <a:p>
            <a:r>
              <a:rPr lang="en-US" dirty="0" smtClean="0"/>
              <a:t>Also Known as: UAV (Unmanned aerial vehicle)</a:t>
            </a:r>
          </a:p>
          <a:p>
            <a:r>
              <a:rPr lang="en-US" dirty="0" smtClean="0"/>
              <a:t>RC: Remote Control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dirty="0" smtClean="0">
                <a:cs typeface="Arial" panose="020B0604020202020204" pitchFamily="34" charset="0"/>
              </a:rPr>
              <a:t>UAS: Small Unmanned Aerial System</a:t>
            </a:r>
          </a:p>
          <a:p>
            <a:r>
              <a:rPr lang="en-US" dirty="0" smtClean="0"/>
              <a:t>Or </a:t>
            </a:r>
          </a:p>
          <a:p>
            <a:r>
              <a:rPr lang="en-US" dirty="0" smtClean="0"/>
              <a:t>Commonly called 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8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Becoming a standard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Numerous law enforcement, fire, search and rescue and emergency management agencies are using </a:t>
            </a:r>
            <a:r>
              <a:rPr lang="en-US" dirty="0" err="1" smtClean="0"/>
              <a:t>uas</a:t>
            </a:r>
            <a:r>
              <a:rPr lang="en-US" dirty="0" smtClean="0"/>
              <a:t> programs in </a:t>
            </a:r>
            <a:r>
              <a:rPr lang="en-US" dirty="0" err="1" smtClean="0"/>
              <a:t>washington</a:t>
            </a:r>
            <a:r>
              <a:rPr lang="en-US" dirty="0" smtClean="0"/>
              <a:t> state right now, and the number is growing every year</a:t>
            </a:r>
          </a:p>
          <a:p>
            <a:pPr lvl="1"/>
            <a:r>
              <a:rPr lang="en-US" dirty="0" smtClean="0"/>
              <a:t>2015 – 6 Law enforcement agencies had </a:t>
            </a:r>
            <a:r>
              <a:rPr lang="en-US" dirty="0" err="1" smtClean="0"/>
              <a:t>uas</a:t>
            </a:r>
            <a:r>
              <a:rPr lang="en-US" dirty="0" smtClean="0"/>
              <a:t> programs (source-Policeone.com)</a:t>
            </a:r>
          </a:p>
          <a:p>
            <a:pPr lvl="1"/>
            <a:r>
              <a:rPr lang="en-US" dirty="0" smtClean="0"/>
              <a:t>2017 – over 350 law enforcement agencies have </a:t>
            </a:r>
            <a:r>
              <a:rPr lang="en-US" dirty="0" err="1" smtClean="0"/>
              <a:t>uas</a:t>
            </a:r>
            <a:r>
              <a:rPr lang="en-US" dirty="0" smtClean="0"/>
              <a:t> programs (source-policeone.com)</a:t>
            </a:r>
          </a:p>
          <a:p>
            <a:r>
              <a:rPr lang="en-US" dirty="0" smtClean="0"/>
              <a:t>The everyday presence of unmanned aircraft has become a part of our world</a:t>
            </a:r>
          </a:p>
          <a:p>
            <a:r>
              <a:rPr lang="en-US" dirty="0" smtClean="0"/>
              <a:t> Cost is going down, technology is on the rise and programs are easily affordable</a:t>
            </a:r>
          </a:p>
          <a:p>
            <a:r>
              <a:rPr lang="en-US" dirty="0" err="1"/>
              <a:t>Uas</a:t>
            </a:r>
            <a:r>
              <a:rPr lang="en-US" dirty="0"/>
              <a:t> programs are being used by </a:t>
            </a:r>
            <a:r>
              <a:rPr lang="en-US" dirty="0" smtClean="0"/>
              <a:t>numerous industries across </a:t>
            </a:r>
            <a:r>
              <a:rPr lang="en-US" dirty="0"/>
              <a:t>the 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</a:t>
            </a:r>
            <a:r>
              <a:rPr lang="en-US" dirty="0" err="1"/>
              <a:t>uas</a:t>
            </a:r>
            <a:r>
              <a:rPr lang="en-US" dirty="0"/>
              <a:t> program offer </a:t>
            </a:r>
            <a:r>
              <a:rPr lang="en-US" dirty="0" err="1"/>
              <a:t>kitsap</a:t>
            </a:r>
            <a:r>
              <a:rPr lang="en-US" dirty="0"/>
              <a:t> </a:t>
            </a:r>
            <a:r>
              <a:rPr lang="en-US" dirty="0" smtClean="0"/>
              <a:t>county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851623"/>
            <a:ext cx="6199187" cy="269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1"/>
            <a:ext cx="3935689" cy="404417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Higher quality crash and crime scene </a:t>
            </a:r>
            <a:r>
              <a:rPr lang="en-US" dirty="0"/>
              <a:t>reconstruction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Search </a:t>
            </a:r>
            <a:r>
              <a:rPr lang="en-US" dirty="0"/>
              <a:t>and rescue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Over watch for active scenes </a:t>
            </a:r>
            <a:r>
              <a:rPr lang="en-US" dirty="0" smtClean="0"/>
              <a:t>      (</a:t>
            </a:r>
            <a:r>
              <a:rPr lang="en-US" dirty="0"/>
              <a:t>k-9/swat</a:t>
            </a:r>
            <a:r>
              <a:rPr lang="en-US" dirty="0" smtClean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Reconnaissance for active and barricaded scenes 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Multimedia </a:t>
            </a:r>
            <a:r>
              <a:rPr lang="en-US" dirty="0" smtClean="0"/>
              <a:t>enhancement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Benefits of manned aircraft at a fraction of the cost with low risk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program that is proving to pay for itself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456879"/>
            <a:ext cx="6199187" cy="348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1"/>
            <a:ext cx="3935689" cy="379652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50% reduction in on-scene processing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Less staff hours to produce – Some scenes processed in minutes - VS - Hours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Increased officer safety when used as over watch or flying indoors to clear rooms</a:t>
            </a:r>
          </a:p>
        </p:txBody>
      </p:sp>
    </p:spTree>
    <p:extLst>
      <p:ext uri="{BB962C8B-B14F-4D97-AF65-F5344CB8AC3E}">
        <p14:creationId xmlns:p14="http://schemas.microsoft.com/office/powerpoint/2010/main" val="7863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Crash and crime scene reconstruction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255258"/>
            <a:ext cx="6199187" cy="389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Less time on scene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Higher quality reconstructions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Less staff hours to produce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ACCURACY DOWN TO MILLIMETERS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ABILITY TO MEASURE AND VIEW FROM ANY POINT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MILLIONS OF REFERENCE POINTS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ANIMATION for Court presentations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Rescue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Cover large areas quickly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Use of thermal cameras to locate persons in distress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Overhead view to manage, coordinate assets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Live downlink for real time view from multiple viewing locations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06" y="1633537"/>
            <a:ext cx="5715000" cy="313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64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83" y="0"/>
            <a:ext cx="3935688" cy="2023252"/>
          </a:xfrm>
        </p:spPr>
        <p:txBody>
          <a:bodyPr/>
          <a:lstStyle/>
          <a:p>
            <a:r>
              <a:rPr lang="en-US" dirty="0" smtClean="0"/>
              <a:t>Swat applications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05" y="797123"/>
            <a:ext cx="6493669" cy="487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1"/>
            <a:ext cx="3935689" cy="3453623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Reaching areas out of reach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overwatch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Clearing rooftops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Aerial photos of scenes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Live downlink to team members and command post.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viewed off-site from secure internet broadcast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31071"/>
            <a:ext cx="3935688" cy="2023252"/>
          </a:xfrm>
        </p:spPr>
        <p:txBody>
          <a:bodyPr/>
          <a:lstStyle/>
          <a:p>
            <a:r>
              <a:rPr lang="en-US" dirty="0" smtClean="0"/>
              <a:t>SWAT APPLICATIONS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242697"/>
            <a:ext cx="6199187" cy="391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SYSTEMS ARE CAPABLE OF CONTACTING WALLS OR “RESTING” AGAINST WINDOWS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LOOKING INTO WINDOWS FROM THE OUTSIDE PROVIDES INTEL AND CREATES BETTER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command post options that increases safety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Reduce liability = Reduced 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D794FD49B1B843B82469A1E89F2990" ma:contentTypeVersion="0" ma:contentTypeDescription="Create a new document." ma:contentTypeScope="" ma:versionID="05be8a13cec154566d2a52e4beaec2d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354B9B-9167-4A2E-AB8C-529724429BB7}"/>
</file>

<file path=customXml/itemProps2.xml><?xml version="1.0" encoding="utf-8"?>
<ds:datastoreItem xmlns:ds="http://schemas.openxmlformats.org/officeDocument/2006/customXml" ds:itemID="{87F4C4CB-B6EF-480F-A9FD-808DB295E1C3}"/>
</file>

<file path=customXml/itemProps3.xml><?xml version="1.0" encoding="utf-8"?>
<ds:datastoreItem xmlns:ds="http://schemas.openxmlformats.org/officeDocument/2006/customXml" ds:itemID="{8BC10454-0E01-4DB9-808D-250BC8D25C82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562</TotalTime>
  <Words>585</Words>
  <Application>Microsoft Office PowerPoint</Application>
  <PresentationFormat>Widescreen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Tw Cen MT</vt:lpstr>
      <vt:lpstr>Droplet</vt:lpstr>
      <vt:lpstr>Kitsap county sheriff’s Office Unmanned Aerial System</vt:lpstr>
      <vt:lpstr>What is a uas program?</vt:lpstr>
      <vt:lpstr>Becoming a standard tool</vt:lpstr>
      <vt:lpstr>What can a uas program offer kitsap county?</vt:lpstr>
      <vt:lpstr>A program that is proving to pay for itself</vt:lpstr>
      <vt:lpstr>Crash and crime scene reconstruction</vt:lpstr>
      <vt:lpstr>Search &amp; Rescue</vt:lpstr>
      <vt:lpstr>Swat applications</vt:lpstr>
      <vt:lpstr>SWAT APPLICATIONS</vt:lpstr>
      <vt:lpstr>Major incident response</vt:lpstr>
      <vt:lpstr>Where is kcso at in getting the program “Launched”</vt:lpstr>
      <vt:lpstr>Other agencies with UAS Programs</vt:lpstr>
      <vt:lpstr>The benefits of intergrating uas</vt:lpstr>
      <vt:lpstr>Frequently asked questions???</vt:lpstr>
    </vt:vector>
  </TitlesOfParts>
  <Company>Kitsap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Kitsap county sheriff</dc:title>
  <dc:creator>Daniel Twomey</dc:creator>
  <cp:lastModifiedBy>Scott Wilson</cp:lastModifiedBy>
  <cp:revision>43</cp:revision>
  <dcterms:created xsi:type="dcterms:W3CDTF">2017-05-07T22:26:54Z</dcterms:created>
  <dcterms:modified xsi:type="dcterms:W3CDTF">2018-03-26T22:24:15Z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0x0101003AD794FD49B1B843B82469A1E89F2990</vt:lpwstr>
  </property>
</Properties>
</file>